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5" r:id="rId4"/>
    <p:sldId id="266" r:id="rId5"/>
    <p:sldId id="267" r:id="rId6"/>
    <p:sldId id="268" r:id="rId7"/>
    <p:sldId id="269" r:id="rId8"/>
    <p:sldId id="271" r:id="rId9"/>
    <p:sldId id="270" r:id="rId10"/>
    <p:sldId id="272" r:id="rId11"/>
    <p:sldId id="264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30"/>
  </p:normalViewPr>
  <p:slideViewPr>
    <p:cSldViewPr snapToGrid="0" showGuides="1">
      <p:cViewPr varScale="1">
        <p:scale>
          <a:sx n="65" d="100"/>
          <a:sy n="65" d="100"/>
        </p:scale>
        <p:origin x="6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611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EF9EAF-D506-D8D0-86D2-B7F5EEE015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7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E9127A6-FC2A-FC3A-A148-825C5DED2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179369B-A0D3-8845-3745-9FDA39B469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2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31C12C-E587-7BAB-5DD0-7D61941A30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66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648339A-25D5-1C7E-3234-817F3D7567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0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C2E3121-357F-C65D-352B-F888753B69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D628FEE-31F6-68A6-3BD9-07427510B3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9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FEEFAF-70C6-0CD0-07E1-0E7CB99EF4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1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D92966E-798F-3DC9-A3C2-6B54B47BD0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7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B9631AA-E7C3-E697-2278-A01591AF47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A083C7-0EFE-BF34-10FF-55828D7D6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10" name="Marcador de título 9">
            <a:extLst>
              <a:ext uri="{FF2B5EF4-FFF2-40B4-BE49-F238E27FC236}">
                <a16:creationId xmlns:a16="http://schemas.microsoft.com/office/drawing/2014/main" id="{0FAC693D-CC94-F79A-DFE0-F34C0191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159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DD6F65-39FD-79DA-5995-0971FA74C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35" y="354665"/>
            <a:ext cx="2197100" cy="127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D0C5E80-C4D1-756B-9850-9054D9084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665" y="-84665"/>
            <a:ext cx="5588000" cy="5562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F9CFB71-3D3A-6800-0E6E-0B32FF21E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335" y="5570118"/>
            <a:ext cx="2921000" cy="9652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89A2C2-64AA-2505-64DD-C060D1C5C7C0}"/>
              </a:ext>
            </a:extLst>
          </p:cNvPr>
          <p:cNvSpPr txBox="1"/>
          <p:nvPr/>
        </p:nvSpPr>
        <p:spPr>
          <a:xfrm>
            <a:off x="429696" y="2334081"/>
            <a:ext cx="6826509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L" sz="4000" b="1" dirty="0">
                <a:solidFill>
                  <a:schemeClr val="bg1"/>
                </a:solidFill>
              </a:rPr>
              <a:t>LOREM IPSUM DOLOR SIT</a:t>
            </a:r>
          </a:p>
          <a:p>
            <a:pPr>
              <a:lnSpc>
                <a:spcPts val="4000"/>
              </a:lnSpc>
            </a:pPr>
            <a:r>
              <a:rPr lang="es-CL" sz="4000" b="1" dirty="0">
                <a:solidFill>
                  <a:schemeClr val="bg1"/>
                </a:solidFill>
              </a:rPr>
              <a:t>AMET CONSECTETUER</a:t>
            </a:r>
          </a:p>
          <a:p>
            <a:pPr>
              <a:lnSpc>
                <a:spcPts val="4000"/>
              </a:lnSpc>
            </a:pPr>
            <a:r>
              <a:rPr lang="es-CL" sz="4000" b="1" dirty="0">
                <a:solidFill>
                  <a:schemeClr val="bg1"/>
                </a:solidFill>
              </a:rPr>
              <a:t>ADIPISCING ELIT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4F2D52-870D-3C88-7B77-D3ECC23B18C1}"/>
              </a:ext>
            </a:extLst>
          </p:cNvPr>
          <p:cNvSpPr txBox="1"/>
          <p:nvPr/>
        </p:nvSpPr>
        <p:spPr>
          <a:xfrm>
            <a:off x="429697" y="3983111"/>
            <a:ext cx="7416445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s-CL" sz="2400" dirty="0">
                <a:solidFill>
                  <a:schemeClr val="bg1"/>
                </a:solidFill>
              </a:rPr>
              <a:t>SED DIAM NONUMMY NIBH EUISMOD TINCIDUNT</a:t>
            </a:r>
          </a:p>
          <a:p>
            <a:pPr>
              <a:lnSpc>
                <a:spcPts val="2500"/>
              </a:lnSpc>
            </a:pPr>
            <a:r>
              <a:rPr lang="es-CL" sz="2400" dirty="0">
                <a:solidFill>
                  <a:schemeClr val="bg1"/>
                </a:solidFill>
              </a:rPr>
              <a:t>UT LAOREET DOLORE MAGNA ALIQUAM ERAT</a:t>
            </a:r>
          </a:p>
        </p:txBody>
      </p:sp>
    </p:spTree>
    <p:extLst>
      <p:ext uri="{BB962C8B-B14F-4D97-AF65-F5344CB8AC3E}">
        <p14:creationId xmlns:p14="http://schemas.microsoft.com/office/powerpoint/2010/main" val="23232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61E9B0-9ACA-5C20-BF26-C185FD8F5535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CDA0CC-783C-EEBA-B13C-E11F5EA3E4FE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24721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CA06A7-9E29-8CD7-3161-6D96ECC0B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2584450"/>
            <a:ext cx="30607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6EEE-8319-3E01-50D7-F7EB54245A86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778FFF-095B-A365-5D2C-261E53CD7F94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15687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35D9F4F-3C42-0DC6-55FF-7215C3EE1CA5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B60737-F693-4660-9A68-9FD11708126A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4423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8FA7DA-D0A8-118A-AD4A-92936013CFE8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2A1710-918F-C5A2-38BC-D8A0BC616E32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10462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12D6115-2DFC-80C4-AE2A-C8977E30970B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ED4426-6B3B-0319-2785-BA5E7DD3C232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2770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543114-81CD-3747-D26A-8AED55BC36B4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D7451A-E000-F77A-990A-77EFD4A812AB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356492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8AB06D-93D1-9ECC-355D-F2A44221F36C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13E94A-7A80-B732-C9F5-872C14CDAB28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323578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9036A62-E520-25C7-4FBC-6C44A6018197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2D9188-519C-A629-1ADE-46F9F13CC532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24052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E9AE3D-3C97-7B33-6310-3AE00BF7D3F1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09BBA5-12FD-B60E-5C6B-DA8B7D1DE741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37557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Institucional">
      <a:dk1>
        <a:srgbClr val="000000"/>
      </a:dk1>
      <a:lt1>
        <a:srgbClr val="FFFFFF"/>
      </a:lt1>
      <a:dk2>
        <a:srgbClr val="455469"/>
      </a:dk2>
      <a:lt2>
        <a:srgbClr val="FFFFFF"/>
      </a:lt2>
      <a:accent1>
        <a:srgbClr val="009CA5"/>
      </a:accent1>
      <a:accent2>
        <a:srgbClr val="0469B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9CA5"/>
      </a:hlink>
      <a:folHlink>
        <a:srgbClr val="00C7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155</Words>
  <Application>Microsoft Office PowerPoint</Application>
  <PresentationFormat>Panorámica</PresentationFormat>
  <Paragraphs>23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Zuñiga Arriaza, Angel Custodio</cp:lastModifiedBy>
  <cp:revision>9</cp:revision>
  <dcterms:created xsi:type="dcterms:W3CDTF">2024-02-28T13:06:53Z</dcterms:created>
  <dcterms:modified xsi:type="dcterms:W3CDTF">2024-03-04T14:51:04Z</dcterms:modified>
</cp:coreProperties>
</file>